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5" r:id="rId4"/>
    <p:sldId id="257" r:id="rId5"/>
    <p:sldId id="259" r:id="rId6"/>
    <p:sldId id="260" r:id="rId7"/>
    <p:sldId id="261" r:id="rId8"/>
    <p:sldId id="262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88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86953" y="268288"/>
            <a:ext cx="5669280" cy="39003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400" y="4208929"/>
            <a:ext cx="5458968" cy="1048684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0" y="5257800"/>
            <a:ext cx="5458968" cy="62179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90525"/>
            <a:ext cx="5504688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22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8688" y="6356350"/>
            <a:ext cx="4736592" cy="365125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6494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5720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2052" y="990600"/>
            <a:ext cx="3566160" cy="51355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746811" y="268288"/>
            <a:ext cx="4114800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1365" y="6124014"/>
            <a:ext cx="1752600" cy="365125"/>
          </a:xfrm>
        </p:spPr>
        <p:txBody>
          <a:bodyPr/>
          <a:lstStyle>
            <a:lvl1pPr algn="l">
              <a:defRPr/>
            </a:lvl1pPr>
          </a:lstStyle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386378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760258" y="990600"/>
            <a:ext cx="4096512" cy="56118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216775" y="268288"/>
            <a:ext cx="1639457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6858000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4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35471" y="268288"/>
            <a:ext cx="720761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3006726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>
            <a:off x="3352800" y="268288"/>
            <a:ext cx="47019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1" name="Picture Placeholder 2"/>
          <p:cNvSpPr>
            <a:spLocks noGrp="1"/>
          </p:cNvSpPr>
          <p:nvPr>
            <p:ph type="pic" idx="14"/>
          </p:nvPr>
        </p:nvSpPr>
        <p:spPr>
          <a:xfrm>
            <a:off x="33528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/>
          </p:nvPr>
        </p:nvSpPr>
        <p:spPr>
          <a:xfrm>
            <a:off x="57505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212106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43799" y="1035424"/>
            <a:ext cx="1322295" cy="5090739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35424"/>
            <a:ext cx="6019800" cy="510978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212106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86953" y="268288"/>
            <a:ext cx="5669280" cy="2560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399" y="4171950"/>
            <a:ext cx="5457919" cy="1085850"/>
          </a:xfrm>
        </p:spPr>
        <p:txBody>
          <a:bodyPr>
            <a:normAutofit/>
          </a:bodyPr>
          <a:lstStyle>
            <a:lvl1pPr>
              <a:defRPr sz="4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1" y="5257799"/>
            <a:ext cx="5457918" cy="618565"/>
          </a:xfrm>
        </p:spPr>
        <p:txBody>
          <a:bodyPr>
            <a:normAutofit/>
          </a:bodyPr>
          <a:lstStyle>
            <a:lvl1pPr marL="0" indent="0" algn="l">
              <a:spcBef>
                <a:spcPct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spcBef>
                <a:spcPct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89965"/>
            <a:ext cx="5499847" cy="365125"/>
          </a:xfrm>
        </p:spPr>
        <p:txBody>
          <a:bodyPr/>
          <a:lstStyle>
            <a:lvl1pPr>
              <a:defRPr sz="2200" b="0" baseline="0">
                <a:solidFill>
                  <a:schemeClr val="bg1"/>
                </a:solidFill>
              </a:defRPr>
            </a:lvl1pPr>
          </a:lstStyle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3847" y="6356350"/>
            <a:ext cx="473411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5459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200400" y="2877671"/>
            <a:ext cx="5646867" cy="12801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8423" y="914400"/>
            <a:ext cx="6508377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8423" y="2209800"/>
            <a:ext cx="6508377" cy="391636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8423" y="6356350"/>
            <a:ext cx="492685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31694" y="361016"/>
            <a:ext cx="506506" cy="365125"/>
          </a:xfrm>
        </p:spPr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5" y="1976718"/>
            <a:ext cx="1645920" cy="46257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58952" y="268288"/>
            <a:ext cx="1099073" cy="635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1" y="3429000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9801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600" y="6356350"/>
            <a:ext cx="1622612" cy="365125"/>
          </a:xfrm>
        </p:spPr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531158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4773706"/>
            <a:ext cx="2971800" cy="18445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354" y="3429001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354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1212" y="6104965"/>
            <a:ext cx="506506" cy="365125"/>
          </a:xfrm>
        </p:spPr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4" y="268288"/>
            <a:ext cx="2971800" cy="443865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244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8835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79391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79391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2214562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57199" y="4224973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6508377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209800"/>
            <a:ext cx="6508377" cy="3916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98659" y="6356350"/>
            <a:ext cx="175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B1A24CD3-204F-4468-8EE4-28A6668D006A}" type="datetimeFigureOut">
              <a:rPr lang="en-US" smtClean="0"/>
              <a:t>6/12/15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812" y="6356350"/>
            <a:ext cx="6007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56494" y="361016"/>
            <a:ext cx="5065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 b="1">
                <a:solidFill>
                  <a:schemeClr val="bg1"/>
                </a:solidFill>
              </a:defRPr>
            </a:lvl1pPr>
          </a:lstStyle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800"/>
        </a:spcBef>
        <a:buClr>
          <a:schemeClr val="accent1"/>
        </a:buClr>
        <a:buSzPct val="100000"/>
        <a:buFont typeface="Wingdings 2" pitchFamily="18" charset="2"/>
        <a:buChar char="¡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shobhanks1987@gmail.com" TargetMode="External"/><Relationship Id="rId4" Type="http://schemas.openxmlformats.org/officeDocument/2006/relationships/hyperlink" Target="https://www.linkedin.com/pub/shobhank-sharma/1b/8a2/497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itbucket.org/shobhanks/insurance-app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Reliable Insurance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You are safe in our hands!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283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Question? Comments?</a:t>
            </a:r>
          </a:p>
          <a:p>
            <a:r>
              <a:rPr lang="en-US" dirty="0" smtClean="0"/>
              <a:t>Clone/Fork</a:t>
            </a:r>
            <a:r>
              <a:rPr lang="en-US" dirty="0"/>
              <a:t>/Checkout at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://bitbucket.org/shobhanks/insurance-</a:t>
            </a:r>
            <a:r>
              <a:rPr lang="en-US" dirty="0" smtClean="0">
                <a:hlinkClick r:id="rId2"/>
              </a:rPr>
              <a:t>app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Email at </a:t>
            </a:r>
            <a:r>
              <a:rPr lang="en-US" dirty="0" smtClean="0">
                <a:hlinkClick r:id="rId3"/>
              </a:rPr>
              <a:t>shobhanks1987@gmail.com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Connect me on </a:t>
            </a:r>
            <a:r>
              <a:rPr lang="en-US" dirty="0" err="1" smtClean="0"/>
              <a:t>Linkedin</a:t>
            </a:r>
            <a:endParaRPr lang="en-US" dirty="0" smtClean="0"/>
          </a:p>
          <a:p>
            <a:pPr marL="0" indent="0">
              <a:buNone/>
            </a:pPr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www.linkedin.com</a:t>
            </a:r>
            <a:r>
              <a:rPr lang="en-US" dirty="0">
                <a:hlinkClick r:id="rId4"/>
              </a:rPr>
              <a:t>/pub/</a:t>
            </a:r>
            <a:r>
              <a:rPr lang="en-US" dirty="0" err="1">
                <a:hlinkClick r:id="rId4"/>
              </a:rPr>
              <a:t>shobhank-sharma</a:t>
            </a:r>
            <a:r>
              <a:rPr lang="en-US" dirty="0">
                <a:hlinkClick r:id="rId4"/>
              </a:rPr>
              <a:t>/1b/8a2/497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796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Reliable Insurance – Why choose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Highest number of in-network healthcare providers.</a:t>
            </a:r>
          </a:p>
          <a:p>
            <a:r>
              <a:rPr lang="en-US" dirty="0" smtClean="0"/>
              <a:t>Lowest copay in industry.</a:t>
            </a:r>
          </a:p>
          <a:p>
            <a:r>
              <a:rPr lang="en-US" dirty="0" smtClean="0"/>
              <a:t>Less than 5 clicks to register, easy for even 5</a:t>
            </a:r>
            <a:r>
              <a:rPr lang="en-US" baseline="30000" dirty="0" smtClean="0"/>
              <a:t>th</a:t>
            </a:r>
            <a:r>
              <a:rPr lang="en-US" dirty="0" smtClean="0"/>
              <a:t> grader to register!</a:t>
            </a:r>
          </a:p>
          <a:p>
            <a:r>
              <a:rPr lang="en-US" dirty="0" smtClean="0"/>
              <a:t>24/7 customer care. </a:t>
            </a:r>
            <a:endParaRPr lang="en-US" dirty="0"/>
          </a:p>
          <a:p>
            <a:r>
              <a:rPr lang="en-US" dirty="0" smtClean="0"/>
              <a:t>Customer is almost always right in other cases execute recursively!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282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cover everything except…</a:t>
            </a:r>
            <a:endParaRPr lang="en-US" dirty="0"/>
          </a:p>
        </p:txBody>
      </p:sp>
      <p:pic>
        <p:nvPicPr>
          <p:cNvPr id="4" name="Content Placeholder 3" descr="Vac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21" b="70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01207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6508377" cy="965200"/>
          </a:xfrm>
        </p:spPr>
        <p:txBody>
          <a:bodyPr/>
          <a:lstStyle/>
          <a:p>
            <a:r>
              <a:rPr lang="en-US" dirty="0" smtClean="0"/>
              <a:t>Limited Coverage or Comprehensive?</a:t>
            </a:r>
            <a:endParaRPr lang="en-US" dirty="0"/>
          </a:p>
        </p:txBody>
      </p:sp>
      <p:pic>
        <p:nvPicPr>
          <p:cNvPr id="8" name="Content Placeholder 7" descr="Screen Shot 2015-06-12 at 9.00.3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39" b="18539"/>
          <a:stretch>
            <a:fillRect/>
          </a:stretch>
        </p:blipFill>
        <p:spPr>
          <a:xfrm>
            <a:off x="457198" y="2209799"/>
            <a:ext cx="6671313" cy="4014216"/>
          </a:xfrm>
        </p:spPr>
      </p:pic>
    </p:spTree>
    <p:extLst>
      <p:ext uri="{BB962C8B-B14F-4D97-AF65-F5344CB8AC3E}">
        <p14:creationId xmlns:p14="http://schemas.microsoft.com/office/powerpoint/2010/main" val="1015484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 your limited Coverage</a:t>
            </a:r>
            <a:endParaRPr lang="en-US" dirty="0"/>
          </a:p>
        </p:txBody>
      </p:sp>
      <p:pic>
        <p:nvPicPr>
          <p:cNvPr id="4" name="Content Placeholder 3" descr="Screen Shot 2015-06-12 at 9.03.44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81" b="16181"/>
          <a:stretch>
            <a:fillRect/>
          </a:stretch>
        </p:blipFill>
        <p:spPr>
          <a:xfrm rot="21360000">
            <a:off x="457201" y="2108199"/>
            <a:ext cx="6508750" cy="4370388"/>
          </a:xfrm>
        </p:spPr>
      </p:pic>
    </p:spTree>
    <p:extLst>
      <p:ext uri="{BB962C8B-B14F-4D97-AF65-F5344CB8AC3E}">
        <p14:creationId xmlns:p14="http://schemas.microsoft.com/office/powerpoint/2010/main" val="58453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" y="914400"/>
            <a:ext cx="6305176" cy="609600"/>
          </a:xfrm>
        </p:spPr>
        <p:txBody>
          <a:bodyPr/>
          <a:lstStyle/>
          <a:p>
            <a:r>
              <a:rPr lang="en-US" dirty="0" smtClean="0"/>
              <a:t>Select your comprehensive coverage</a:t>
            </a:r>
            <a:endParaRPr lang="en-US" dirty="0"/>
          </a:p>
        </p:txBody>
      </p:sp>
      <p:pic>
        <p:nvPicPr>
          <p:cNvPr id="19" name="Content Placeholder 18" descr="Screen Shot 2015-06-12 at 9.19.05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4320" r="-64320"/>
          <a:stretch>
            <a:fillRect/>
          </a:stretch>
        </p:blipFill>
        <p:spPr>
          <a:xfrm rot="420000">
            <a:off x="-849123" y="1581177"/>
            <a:ext cx="8547625" cy="5143464"/>
          </a:xfrm>
        </p:spPr>
      </p:pic>
    </p:spTree>
    <p:extLst>
      <p:ext uri="{BB962C8B-B14F-4D97-AF65-F5344CB8AC3E}">
        <p14:creationId xmlns:p14="http://schemas.microsoft.com/office/powerpoint/2010/main" val="2174598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xit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Tell us about yourself and your family members</a:t>
            </a:r>
            <a:endParaRPr lang="en-US" dirty="0"/>
          </a:p>
        </p:txBody>
      </p:sp>
      <p:pic>
        <p:nvPicPr>
          <p:cNvPr id="4" name="Content Placeholder 3" descr="Screen Shot 2015-06-12 at 12.22.08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283" r="-48283"/>
          <a:stretch>
            <a:fillRect/>
          </a:stretch>
        </p:blipFill>
        <p:spPr>
          <a:xfrm rot="21000000">
            <a:off x="482731" y="2157540"/>
            <a:ext cx="7080189" cy="4260446"/>
          </a:xfrm>
        </p:spPr>
      </p:pic>
    </p:spTree>
    <p:extLst>
      <p:ext uri="{BB962C8B-B14F-4D97-AF65-F5344CB8AC3E}">
        <p14:creationId xmlns:p14="http://schemas.microsoft.com/office/powerpoint/2010/main" val="4043625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you have ticket to good health!!!</a:t>
            </a:r>
            <a:endParaRPr lang="en-US" dirty="0"/>
          </a:p>
        </p:txBody>
      </p:sp>
      <p:pic>
        <p:nvPicPr>
          <p:cNvPr id="4" name="Content Placeholder 3" descr="Screen Shot 2015-06-12 at 2.47.32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27" r="8527"/>
          <a:stretch>
            <a:fillRect/>
          </a:stretch>
        </p:blipFill>
        <p:spPr>
          <a:xfrm rot="480000">
            <a:off x="1015999" y="2491238"/>
            <a:ext cx="6508377" cy="3916363"/>
          </a:xfrm>
        </p:spPr>
      </p:pic>
    </p:spTree>
    <p:extLst>
      <p:ext uri="{BB962C8B-B14F-4D97-AF65-F5344CB8AC3E}">
        <p14:creationId xmlns:p14="http://schemas.microsoft.com/office/powerpoint/2010/main" val="1979792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Time! Live demos are vulnerable, hence I have recorded one!</a:t>
            </a:r>
            <a:endParaRPr lang="en-US" dirty="0"/>
          </a:p>
        </p:txBody>
      </p:sp>
      <p:pic>
        <p:nvPicPr>
          <p:cNvPr id="4" name="Demo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7850" y="2209800"/>
            <a:ext cx="6265863" cy="3916363"/>
          </a:xfrm>
        </p:spPr>
      </p:pic>
    </p:spTree>
    <p:extLst>
      <p:ext uri="{BB962C8B-B14F-4D97-AF65-F5344CB8AC3E}">
        <p14:creationId xmlns:p14="http://schemas.microsoft.com/office/powerpoint/2010/main" val="1680245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laza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Plaza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Plaza.thmx</Template>
  <TotalTime>526</TotalTime>
  <Words>162</Words>
  <Application>Microsoft Macintosh PowerPoint</Application>
  <PresentationFormat>On-screen Show (4:3)</PresentationFormat>
  <Paragraphs>22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Plaza</vt:lpstr>
      <vt:lpstr>Reliable Insurance</vt:lpstr>
      <vt:lpstr>Reliable Insurance – Why choose us?</vt:lpstr>
      <vt:lpstr>We cover everything except…</vt:lpstr>
      <vt:lpstr>Limited Coverage or Comprehensive?</vt:lpstr>
      <vt:lpstr>Select your limited Coverage</vt:lpstr>
      <vt:lpstr>Select your comprehensive coverage</vt:lpstr>
      <vt:lpstr>Tell us about yourself and your family members</vt:lpstr>
      <vt:lpstr>And you have ticket to good health!!!</vt:lpstr>
      <vt:lpstr>Demo Time! Live demos are vulnerable, hence I have recorded one!</vt:lpstr>
      <vt:lpstr>Thank you!</vt:lpstr>
    </vt:vector>
  </TitlesOfParts>
  <Company>Akamai Technologies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Reliable Insurance</dc:title>
  <dc:creator>Shobhank Sharma</dc:creator>
  <cp:lastModifiedBy>Shobhank Sharma</cp:lastModifiedBy>
  <cp:revision>11</cp:revision>
  <dcterms:created xsi:type="dcterms:W3CDTF">2015-06-12T15:01:01Z</dcterms:created>
  <dcterms:modified xsi:type="dcterms:W3CDTF">2015-06-12T23:47:26Z</dcterms:modified>
</cp:coreProperties>
</file>

<file path=docProps/thumbnail.jpeg>
</file>